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2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389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7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91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826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27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58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128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2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71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61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A7147-9AAB-47E8-9EB0-BBC3ACC2E98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22DBE-376D-4975-9B75-65C6B303B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48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24981"/>
            <a:ext cx="9144793" cy="68829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121" y="-5296"/>
            <a:ext cx="2099082" cy="15911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05" y="5480268"/>
            <a:ext cx="748466" cy="8352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58567" y="130630"/>
            <a:ext cx="3231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Капралова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Владимировна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t="17984"/>
          <a:stretch/>
        </p:blipFill>
        <p:spPr>
          <a:xfrm>
            <a:off x="246939" y="287385"/>
            <a:ext cx="3418700" cy="4349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882686" y="1422910"/>
            <a:ext cx="50900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Капралова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окончила среднею школу № 17, 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1968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-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педагогический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«Химия, Биология».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Людмилы Владимировны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началась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1968 году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школе №17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лаборантом. Проработав пол года лаборантом, Людмила Владимировна стала работать учителем биологии. 44 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проработала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родной школе.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ушла на заслуженный отдых.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Капралова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Л.В.  награждена Почетной грамотой Министерства образования и науки Российской Федерации и является ветераном труда.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65639" y="5730582"/>
            <a:ext cx="4819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ВЕТЕРАНЫ ПЕДАГОГИЧЕСКОГО ТРУДА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809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2023-03-20T08:37:17Z</dcterms:created>
  <dcterms:modified xsi:type="dcterms:W3CDTF">2023-03-20T08:37:56Z</dcterms:modified>
</cp:coreProperties>
</file>